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4" autoAdjust="0"/>
    <p:restoredTop sz="94660"/>
  </p:normalViewPr>
  <p:slideViewPr>
    <p:cSldViewPr snapToGrid="0">
      <p:cViewPr varScale="1">
        <p:scale>
          <a:sx n="80" d="100"/>
          <a:sy n="80" d="100"/>
        </p:scale>
        <p:origin x="1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A75F5E-BE08-4EEE-A17D-F36D8B6D62C5}"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7A099-5AEE-427A-BCF4-74283D608162}" type="slidenum">
              <a:rPr lang="en-US" smtClean="0"/>
              <a:t>‹#›</a:t>
            </a:fld>
            <a:endParaRPr lang="en-US"/>
          </a:p>
        </p:txBody>
      </p:sp>
    </p:spTree>
    <p:extLst>
      <p:ext uri="{BB962C8B-B14F-4D97-AF65-F5344CB8AC3E}">
        <p14:creationId xmlns:p14="http://schemas.microsoft.com/office/powerpoint/2010/main" val="2136931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75F5E-BE08-4EEE-A17D-F36D8B6D62C5}"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7A099-5AEE-427A-BCF4-74283D608162}" type="slidenum">
              <a:rPr lang="en-US" smtClean="0"/>
              <a:t>‹#›</a:t>
            </a:fld>
            <a:endParaRPr lang="en-US"/>
          </a:p>
        </p:txBody>
      </p:sp>
    </p:spTree>
    <p:extLst>
      <p:ext uri="{BB962C8B-B14F-4D97-AF65-F5344CB8AC3E}">
        <p14:creationId xmlns:p14="http://schemas.microsoft.com/office/powerpoint/2010/main" val="309188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75F5E-BE08-4EEE-A17D-F36D8B6D62C5}"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7A099-5AEE-427A-BCF4-74283D608162}" type="slidenum">
              <a:rPr lang="en-US" smtClean="0"/>
              <a:t>‹#›</a:t>
            </a:fld>
            <a:endParaRPr lang="en-US"/>
          </a:p>
        </p:txBody>
      </p:sp>
    </p:spTree>
    <p:extLst>
      <p:ext uri="{BB962C8B-B14F-4D97-AF65-F5344CB8AC3E}">
        <p14:creationId xmlns:p14="http://schemas.microsoft.com/office/powerpoint/2010/main" val="3398450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75F5E-BE08-4EEE-A17D-F36D8B6D62C5}"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7A099-5AEE-427A-BCF4-74283D608162}" type="slidenum">
              <a:rPr lang="en-US" smtClean="0"/>
              <a:t>‹#›</a:t>
            </a:fld>
            <a:endParaRPr lang="en-US"/>
          </a:p>
        </p:txBody>
      </p:sp>
    </p:spTree>
    <p:extLst>
      <p:ext uri="{BB962C8B-B14F-4D97-AF65-F5344CB8AC3E}">
        <p14:creationId xmlns:p14="http://schemas.microsoft.com/office/powerpoint/2010/main" val="50684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A75F5E-BE08-4EEE-A17D-F36D8B6D62C5}"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7A099-5AEE-427A-BCF4-74283D608162}" type="slidenum">
              <a:rPr lang="en-US" smtClean="0"/>
              <a:t>‹#›</a:t>
            </a:fld>
            <a:endParaRPr lang="en-US"/>
          </a:p>
        </p:txBody>
      </p:sp>
    </p:spTree>
    <p:extLst>
      <p:ext uri="{BB962C8B-B14F-4D97-AF65-F5344CB8AC3E}">
        <p14:creationId xmlns:p14="http://schemas.microsoft.com/office/powerpoint/2010/main" val="287435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A75F5E-BE08-4EEE-A17D-F36D8B6D62C5}"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7A099-5AEE-427A-BCF4-74283D608162}" type="slidenum">
              <a:rPr lang="en-US" smtClean="0"/>
              <a:t>‹#›</a:t>
            </a:fld>
            <a:endParaRPr lang="en-US"/>
          </a:p>
        </p:txBody>
      </p:sp>
    </p:spTree>
    <p:extLst>
      <p:ext uri="{BB962C8B-B14F-4D97-AF65-F5344CB8AC3E}">
        <p14:creationId xmlns:p14="http://schemas.microsoft.com/office/powerpoint/2010/main" val="2885960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A75F5E-BE08-4EEE-A17D-F36D8B6D62C5}" type="datetimeFigureOut">
              <a:rPr lang="en-US" smtClean="0"/>
              <a:t>10/2/2020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7A099-5AEE-427A-BCF4-74283D608162}" type="slidenum">
              <a:rPr lang="en-US" smtClean="0"/>
              <a:t>‹#›</a:t>
            </a:fld>
            <a:endParaRPr lang="en-US"/>
          </a:p>
        </p:txBody>
      </p:sp>
    </p:spTree>
    <p:extLst>
      <p:ext uri="{BB962C8B-B14F-4D97-AF65-F5344CB8AC3E}">
        <p14:creationId xmlns:p14="http://schemas.microsoft.com/office/powerpoint/2010/main" val="1378445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A75F5E-BE08-4EEE-A17D-F36D8B6D62C5}" type="datetimeFigureOut">
              <a:rPr lang="en-US" smtClean="0"/>
              <a:t>10/2/2020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C7A099-5AEE-427A-BCF4-74283D608162}" type="slidenum">
              <a:rPr lang="en-US" smtClean="0"/>
              <a:t>‹#›</a:t>
            </a:fld>
            <a:endParaRPr lang="en-US"/>
          </a:p>
        </p:txBody>
      </p:sp>
    </p:spTree>
    <p:extLst>
      <p:ext uri="{BB962C8B-B14F-4D97-AF65-F5344CB8AC3E}">
        <p14:creationId xmlns:p14="http://schemas.microsoft.com/office/powerpoint/2010/main" val="1065062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A75F5E-BE08-4EEE-A17D-F36D8B6D62C5}" type="datetimeFigureOut">
              <a:rPr lang="en-US" smtClean="0"/>
              <a:t>10/2/2020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C7A099-5AEE-427A-BCF4-74283D608162}" type="slidenum">
              <a:rPr lang="en-US" smtClean="0"/>
              <a:t>‹#›</a:t>
            </a:fld>
            <a:endParaRPr lang="en-US"/>
          </a:p>
        </p:txBody>
      </p:sp>
    </p:spTree>
    <p:extLst>
      <p:ext uri="{BB962C8B-B14F-4D97-AF65-F5344CB8AC3E}">
        <p14:creationId xmlns:p14="http://schemas.microsoft.com/office/powerpoint/2010/main" val="4222741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75F5E-BE08-4EEE-A17D-F36D8B6D62C5}"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7A099-5AEE-427A-BCF4-74283D608162}" type="slidenum">
              <a:rPr lang="en-US" smtClean="0"/>
              <a:t>‹#›</a:t>
            </a:fld>
            <a:endParaRPr lang="en-US"/>
          </a:p>
        </p:txBody>
      </p:sp>
    </p:spTree>
    <p:extLst>
      <p:ext uri="{BB962C8B-B14F-4D97-AF65-F5344CB8AC3E}">
        <p14:creationId xmlns:p14="http://schemas.microsoft.com/office/powerpoint/2010/main" val="3297092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75F5E-BE08-4EEE-A17D-F36D8B6D62C5}"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7A099-5AEE-427A-BCF4-74283D608162}" type="slidenum">
              <a:rPr lang="en-US" smtClean="0"/>
              <a:t>‹#›</a:t>
            </a:fld>
            <a:endParaRPr lang="en-US"/>
          </a:p>
        </p:txBody>
      </p:sp>
    </p:spTree>
    <p:extLst>
      <p:ext uri="{BB962C8B-B14F-4D97-AF65-F5344CB8AC3E}">
        <p14:creationId xmlns:p14="http://schemas.microsoft.com/office/powerpoint/2010/main" val="264971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A75F5E-BE08-4EEE-A17D-F36D8B6D62C5}" type="datetimeFigureOut">
              <a:rPr lang="en-US" smtClean="0"/>
              <a:t>10/2/2020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7A099-5AEE-427A-BCF4-74283D608162}" type="slidenum">
              <a:rPr lang="en-US" smtClean="0"/>
              <a:t>‹#›</a:t>
            </a:fld>
            <a:endParaRPr lang="en-US"/>
          </a:p>
        </p:txBody>
      </p:sp>
    </p:spTree>
    <p:extLst>
      <p:ext uri="{BB962C8B-B14F-4D97-AF65-F5344CB8AC3E}">
        <p14:creationId xmlns:p14="http://schemas.microsoft.com/office/powerpoint/2010/main" val="3717291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Juvenile Justice System Ordinance, 2000</a:t>
            </a:r>
            <a:endParaRPr lang="en-US" dirty="0"/>
          </a:p>
        </p:txBody>
      </p:sp>
      <p:sp>
        <p:nvSpPr>
          <p:cNvPr id="3" name="Subtitle 2"/>
          <p:cNvSpPr>
            <a:spLocks noGrp="1"/>
          </p:cNvSpPr>
          <p:nvPr>
            <p:ph type="subTitle" idx="1"/>
          </p:nvPr>
        </p:nvSpPr>
        <p:spPr/>
        <p:txBody>
          <a:bodyPr/>
          <a:lstStyle/>
          <a:p>
            <a:r>
              <a:rPr lang="en-US" dirty="0" smtClean="0"/>
              <a:t>Salient features/Summary</a:t>
            </a:r>
            <a:endParaRPr lang="en-US" dirty="0"/>
          </a:p>
        </p:txBody>
      </p:sp>
    </p:spTree>
    <p:extLst>
      <p:ext uri="{BB962C8B-B14F-4D97-AF65-F5344CB8AC3E}">
        <p14:creationId xmlns:p14="http://schemas.microsoft.com/office/powerpoint/2010/main" val="354502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6771"/>
          </a:xfrm>
        </p:spPr>
        <p:txBody>
          <a:bodyPr>
            <a:normAutofit fontScale="90000"/>
          </a:bodyPr>
          <a:lstStyle/>
          <a:p>
            <a:endParaRPr lang="en-US" dirty="0"/>
          </a:p>
        </p:txBody>
      </p:sp>
      <p:sp>
        <p:nvSpPr>
          <p:cNvPr id="3" name="Content Placeholder 2"/>
          <p:cNvSpPr>
            <a:spLocks noGrp="1"/>
          </p:cNvSpPr>
          <p:nvPr>
            <p:ph idx="1"/>
          </p:nvPr>
        </p:nvSpPr>
        <p:spPr>
          <a:xfrm>
            <a:off x="838200" y="1116281"/>
            <a:ext cx="10515600" cy="5060682"/>
          </a:xfrm>
        </p:spPr>
        <p:txBody>
          <a:bodyPr>
            <a:normAutofit/>
          </a:bodyPr>
          <a:lstStyle/>
          <a:p>
            <a:r>
              <a:rPr lang="en-US" dirty="0" smtClean="0"/>
              <a:t>Juvenile means criminals usually under the age of 18 years, covered age is compatible with Child Right Commission.</a:t>
            </a:r>
          </a:p>
          <a:p>
            <a:r>
              <a:rPr lang="en-US" dirty="0" smtClean="0"/>
              <a:t>This ordinance contains following provisions:</a:t>
            </a:r>
          </a:p>
          <a:p>
            <a:pPr>
              <a:buFont typeface="Wingdings" panose="05000000000000000000" pitchFamily="2" charset="2"/>
              <a:buChar char="Ø"/>
            </a:pPr>
            <a:r>
              <a:rPr lang="en-US" dirty="0" smtClean="0"/>
              <a:t>Establishment of separate courts for all cases of children and courts expects to decide the cases within four months.</a:t>
            </a:r>
          </a:p>
          <a:p>
            <a:pPr>
              <a:buFont typeface="Wingdings" panose="05000000000000000000" pitchFamily="2" charset="2"/>
              <a:buChar char="Ø"/>
            </a:pPr>
            <a:r>
              <a:rPr lang="en-US" dirty="0" smtClean="0"/>
              <a:t>Prohibition of death sentence to any under 18 years.</a:t>
            </a:r>
          </a:p>
          <a:p>
            <a:pPr>
              <a:buFont typeface="Wingdings" panose="05000000000000000000" pitchFamily="2" charset="2"/>
              <a:buChar char="Ø"/>
            </a:pPr>
            <a:r>
              <a:rPr lang="en-US" dirty="0" smtClean="0"/>
              <a:t>Prohibition of fetters on any child.</a:t>
            </a:r>
          </a:p>
          <a:p>
            <a:pPr>
              <a:buFont typeface="Wingdings" panose="05000000000000000000" pitchFamily="2" charset="2"/>
              <a:buChar char="Ø"/>
            </a:pPr>
            <a:r>
              <a:rPr lang="en-US" dirty="0" smtClean="0"/>
              <a:t>The ordinance stipulates that child offenders should be treated differently and tried separately from adults even if they are arrested along with adults in a serious crime.</a:t>
            </a:r>
          </a:p>
          <a:p>
            <a:pPr marL="0" indent="0">
              <a:buNone/>
            </a:pPr>
            <a:endParaRPr lang="en-US" dirty="0"/>
          </a:p>
        </p:txBody>
      </p:sp>
    </p:spTree>
    <p:extLst>
      <p:ext uri="{BB962C8B-B14F-4D97-AF65-F5344CB8AC3E}">
        <p14:creationId xmlns:p14="http://schemas.microsoft.com/office/powerpoint/2010/main" val="1931259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94896"/>
          </a:xfrm>
        </p:spPr>
        <p:txBody>
          <a:bodyPr>
            <a:normAutofit fontScale="90000"/>
          </a:bodyPr>
          <a:lstStyle/>
          <a:p>
            <a:endParaRPr lang="en-US" dirty="0"/>
          </a:p>
        </p:txBody>
      </p:sp>
      <p:sp>
        <p:nvSpPr>
          <p:cNvPr id="3" name="Content Placeholder 2"/>
          <p:cNvSpPr>
            <a:spLocks noGrp="1"/>
          </p:cNvSpPr>
          <p:nvPr>
            <p:ph idx="1"/>
          </p:nvPr>
        </p:nvSpPr>
        <p:spPr>
          <a:xfrm>
            <a:off x="838200" y="1223158"/>
            <a:ext cx="10515600" cy="4953805"/>
          </a:xfrm>
        </p:spPr>
        <p:txBody>
          <a:bodyPr/>
          <a:lstStyle/>
          <a:p>
            <a:r>
              <a:rPr lang="en-US" dirty="0" smtClean="0"/>
              <a:t>This ordinance makes an effort to protect the identity of child, no person can be present at any sitting of juvenile court except members and officials and court proceedings should not be published or disclosed.</a:t>
            </a:r>
          </a:p>
          <a:p>
            <a:r>
              <a:rPr lang="en-US" dirty="0" smtClean="0"/>
              <a:t>The ordinance envisages the existence of probation officers who shall assist the juvenile court by making report on child character, education, social and moral background.</a:t>
            </a:r>
            <a:endParaRPr lang="en-US" dirty="0"/>
          </a:p>
        </p:txBody>
      </p:sp>
    </p:spTree>
    <p:extLst>
      <p:ext uri="{BB962C8B-B14F-4D97-AF65-F5344CB8AC3E}">
        <p14:creationId xmlns:p14="http://schemas.microsoft.com/office/powerpoint/2010/main" val="2131089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165</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The Juvenile Justice System Ordinance, 2000</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Juvenile Justice System Ordinance, 2000</dc:title>
  <dc:creator>Abdul Rehman</dc:creator>
  <cp:lastModifiedBy>Abdul Rehman</cp:lastModifiedBy>
  <cp:revision>3</cp:revision>
  <dcterms:created xsi:type="dcterms:W3CDTF">2020-10-02T05:25:04Z</dcterms:created>
  <dcterms:modified xsi:type="dcterms:W3CDTF">2020-10-02T05:31:39Z</dcterms:modified>
</cp:coreProperties>
</file>